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3"/>
  </p:notesMasterIdLst>
  <p:sldIdLst>
    <p:sldId id="257" r:id="rId5"/>
    <p:sldId id="291" r:id="rId6"/>
    <p:sldId id="325" r:id="rId7"/>
    <p:sldId id="326" r:id="rId8"/>
    <p:sldId id="327" r:id="rId9"/>
    <p:sldId id="329" r:id="rId10"/>
    <p:sldId id="328" r:id="rId11"/>
    <p:sldId id="330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5" r:id="rId31"/>
    <p:sldId id="406" r:id="rId32"/>
    <p:sldId id="407" r:id="rId33"/>
    <p:sldId id="408" r:id="rId34"/>
    <p:sldId id="409" r:id="rId35"/>
    <p:sldId id="410" r:id="rId36"/>
    <p:sldId id="411" r:id="rId37"/>
    <p:sldId id="412" r:id="rId38"/>
    <p:sldId id="413" r:id="rId39"/>
    <p:sldId id="414" r:id="rId40"/>
    <p:sldId id="415" r:id="rId41"/>
    <p:sldId id="416" r:id="rId42"/>
    <p:sldId id="417" r:id="rId43"/>
    <p:sldId id="418" r:id="rId44"/>
    <p:sldId id="419" r:id="rId45"/>
    <p:sldId id="420" r:id="rId46"/>
    <p:sldId id="421" r:id="rId47"/>
    <p:sldId id="422" r:id="rId48"/>
    <p:sldId id="423" r:id="rId49"/>
    <p:sldId id="424" r:id="rId50"/>
    <p:sldId id="425" r:id="rId51"/>
    <p:sldId id="426" r:id="rId52"/>
    <p:sldId id="427" r:id="rId53"/>
    <p:sldId id="428" r:id="rId54"/>
    <p:sldId id="429" r:id="rId55"/>
    <p:sldId id="430" r:id="rId56"/>
    <p:sldId id="431" r:id="rId57"/>
    <p:sldId id="432" r:id="rId58"/>
    <p:sldId id="433" r:id="rId59"/>
    <p:sldId id="434" r:id="rId60"/>
    <p:sldId id="435" r:id="rId61"/>
    <p:sldId id="43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4150" autoAdjust="0"/>
  </p:normalViewPr>
  <p:slideViewPr>
    <p:cSldViewPr snapToGrid="0">
      <p:cViewPr varScale="1">
        <p:scale>
          <a:sx n="120" d="100"/>
          <a:sy n="120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7/11/24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1402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820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2706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96871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27359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8637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7868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7396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819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70075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4762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2422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7746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9410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1802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024630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66276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5398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53339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05505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63425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888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99261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026671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52988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58920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147960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764479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566078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3272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1340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07282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22850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156628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19306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33480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4538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409387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90979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09180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814597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143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23578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385507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255708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94558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057575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37792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498645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8037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804081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76378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3123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7127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6000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239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278AD-9198-8F44-9FF4-EC8C6777C2AB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E149F-98D3-354B-89EF-D2C7C2305841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E2119-2336-C34F-92EE-F3F471473F6E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5304C-CA69-D745-9F2C-6C0BEE58D173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DAD8A-0352-7D45-B6EE-73B9D110915A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E721D-963C-434E-89D2-5C6DC4A23DF4}" type="datetime1">
              <a:rPr lang="en-PH" smtClean="0"/>
              <a:t>7/11/24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640F0-95B4-3540-913A-3B0ABEBDBBB3}" type="datetime1">
              <a:rPr lang="en-PH" smtClean="0"/>
              <a:t>7/11/24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CB3C-003E-9C4B-94A8-16C11C813ACD}" type="datetime1">
              <a:rPr lang="en-PH" smtClean="0"/>
              <a:t>7/11/24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AD43C-C445-C24D-85A4-703758C5C594}" type="datetime1">
              <a:rPr lang="en-PH" smtClean="0"/>
              <a:t>7/11/24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F107A-177A-AC4C-9225-3486847AABEE}" type="datetime1">
              <a:rPr lang="en-PH" smtClean="0"/>
              <a:t>7/11/24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A543E-EC5E-434B-A9A7-C454CCC6A41A}" type="datetime1">
              <a:rPr lang="en-PH" smtClean="0"/>
              <a:t>7/11/24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DB312-C7F9-1346-A11B-BC9A3EEB5BA5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Support Vector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FDB5EA-3352-A7BC-83AD-D46B67D6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0"/>
          <a:stretch/>
        </p:blipFill>
        <p:spPr>
          <a:xfrm>
            <a:off x="362465" y="0"/>
            <a:ext cx="11467070" cy="582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78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9" name="Picture 8" descr="A diagram of fruit processing&#10;&#10;Description automatically generated with medium confidence">
            <a:extLst>
              <a:ext uri="{FF2B5EF4-FFF2-40B4-BE49-F238E27FC236}">
                <a16:creationId xmlns:a16="http://schemas.microsoft.com/office/drawing/2014/main" id="{ACB7A401-66B2-33BC-4D73-AFA57E626B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6" b="4871"/>
          <a:stretch/>
        </p:blipFill>
        <p:spPr>
          <a:xfrm>
            <a:off x="1432470" y="0"/>
            <a:ext cx="9327060" cy="57476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2026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notebook with a pencil and a person&#10;&#10;Description automatically generated">
            <a:extLst>
              <a:ext uri="{FF2B5EF4-FFF2-40B4-BE49-F238E27FC236}">
                <a16:creationId xmlns:a16="http://schemas.microsoft.com/office/drawing/2014/main" id="{16AA7D63-0AC2-F19F-A8EC-BCCB673664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88"/>
          <a:stretch/>
        </p:blipFill>
        <p:spPr>
          <a:xfrm>
            <a:off x="1458171" y="0"/>
            <a:ext cx="9275657" cy="610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97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 descr="A notebook with a drawing on it&#10;&#10;Description automatically generated">
            <a:extLst>
              <a:ext uri="{FF2B5EF4-FFF2-40B4-BE49-F238E27FC236}">
                <a16:creationId xmlns:a16="http://schemas.microsoft.com/office/drawing/2014/main" id="{4586054E-F574-1BE5-C157-E0AEAC8EBF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4006" b="598"/>
          <a:stretch/>
        </p:blipFill>
        <p:spPr>
          <a:xfrm>
            <a:off x="1513336" y="0"/>
            <a:ext cx="9165328" cy="59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4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Picture 8" descr="A notebook with a pen and numbers&#10;&#10;Description automatically generated">
            <a:extLst>
              <a:ext uri="{FF2B5EF4-FFF2-40B4-BE49-F238E27FC236}">
                <a16:creationId xmlns:a16="http://schemas.microsoft.com/office/drawing/2014/main" id="{04980CD4-EFA8-87A2-1481-DE74014FCB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33"/>
          <a:stretch/>
        </p:blipFill>
        <p:spPr>
          <a:xfrm>
            <a:off x="1539765" y="0"/>
            <a:ext cx="9112469" cy="60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4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notebook with a pen and numbers&#10;&#10;Description automatically generated">
            <a:extLst>
              <a:ext uri="{FF2B5EF4-FFF2-40B4-BE49-F238E27FC236}">
                <a16:creationId xmlns:a16="http://schemas.microsoft.com/office/drawing/2014/main" id="{5035DE9C-75F6-6936-1D68-759EEBCF03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98"/>
          <a:stretch/>
        </p:blipFill>
        <p:spPr>
          <a:xfrm>
            <a:off x="1713186" y="0"/>
            <a:ext cx="8765628" cy="57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55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 descr="A person pointing at a graph&#10;&#10;Description automatically generated">
            <a:extLst>
              <a:ext uri="{FF2B5EF4-FFF2-40B4-BE49-F238E27FC236}">
                <a16:creationId xmlns:a16="http://schemas.microsoft.com/office/drawing/2014/main" id="{BA54C8C1-0576-CF0B-D991-392F9DFA7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62" y="3709"/>
            <a:ext cx="10375075" cy="58359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1790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1E8F27F0-C24C-F33A-99C4-366966806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63" y="0"/>
            <a:ext cx="10200274" cy="57376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8894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 descr="A person pointing at a graph&#10;&#10;Description automatically generated">
            <a:extLst>
              <a:ext uri="{FF2B5EF4-FFF2-40B4-BE49-F238E27FC236}">
                <a16:creationId xmlns:a16="http://schemas.microsoft.com/office/drawing/2014/main" id="{A84EAFEC-256F-F4C7-3318-8A95A11A6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8" y="-5569"/>
            <a:ext cx="10658104" cy="59951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86607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6E5DBDA4-AEC9-DC7E-FD84-DE85E7AF6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91" y="0"/>
            <a:ext cx="10319417" cy="58046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433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035133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800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1" i="0" dirty="0">
                <a:effectLst/>
                <a:latin typeface="Calibri Light (Headings)"/>
              </a:rPr>
              <a:t>Support </a:t>
            </a:r>
            <a:r>
              <a:rPr lang="en-US" sz="2800" b="1" dirty="0">
                <a:latin typeface="Calibri Light (Headings)"/>
              </a:rPr>
              <a:t>Vector Machines and </a:t>
            </a:r>
            <a:r>
              <a:rPr lang="en-US" sz="2800" b="1" i="0" dirty="0">
                <a:effectLst/>
                <a:latin typeface="Calibri Light (Headings)"/>
              </a:rPr>
              <a:t>Machine Learning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rgbClr val="636C8B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Why Support Vector Machine?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What is Support Vector Machine?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Understanding Support Vector Machine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b="0" i="0" dirty="0">
              <a:solidFill>
                <a:schemeClr val="bg2">
                  <a:lumMod val="75000"/>
                </a:schemeClr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800" b="0" i="0" dirty="0">
                <a:solidFill>
                  <a:schemeClr val="bg2">
                    <a:lumMod val="75000"/>
                  </a:schemeClr>
                </a:solidFill>
                <a:effectLst/>
                <a:latin typeface="Calibri Light (Headings)"/>
              </a:rPr>
              <a:t> Advantages of using Support Vector Machine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800" dirty="0">
              <a:solidFill>
                <a:srgbClr val="636C8B"/>
              </a:solidFill>
              <a:latin typeface="Calibri Light (Headings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" name="Picture 4" descr="A person pointing at a graph&#10;&#10;Description automatically generated">
            <a:extLst>
              <a:ext uri="{FF2B5EF4-FFF2-40B4-BE49-F238E27FC236}">
                <a16:creationId xmlns:a16="http://schemas.microsoft.com/office/drawing/2014/main" id="{F92C09F1-D344-D1A2-CA05-AC740FE380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8" y="0"/>
            <a:ext cx="10658104" cy="59951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0892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5" name="Picture 14" descr="A person pointing at a graph&#10;&#10;Description automatically generated">
            <a:extLst>
              <a:ext uri="{FF2B5EF4-FFF2-40B4-BE49-F238E27FC236}">
                <a16:creationId xmlns:a16="http://schemas.microsoft.com/office/drawing/2014/main" id="{52D38652-8BEE-BA3D-B4BC-07D31507F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8" y="0"/>
            <a:ext cx="10658104" cy="59951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23930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2EA52409-E00E-4968-C89F-E0078F8DA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4" y="-9943"/>
            <a:ext cx="10395236" cy="58473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72147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900FD298-6E44-15B7-F098-149274FC3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84" y="0"/>
            <a:ext cx="10847231" cy="61015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56146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B8DA7339-2DB7-CB59-2497-360C4C4A0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51" y="0"/>
            <a:ext cx="10615026" cy="59709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7452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9A8BFE5A-3C3F-35A5-C15D-35E34EA0A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23" y="0"/>
            <a:ext cx="10570464" cy="59458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94899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CAA83490-54B1-8A1E-A428-4921BF106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6" y="0"/>
            <a:ext cx="10631708" cy="598033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4504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F07BEC38-5953-8FC7-0449-23B3E9704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2" y="-13221"/>
            <a:ext cx="10913195" cy="613867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1737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740933BD-BFE7-EDFF-61A4-37F804C2C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84" y="0"/>
            <a:ext cx="10847231" cy="61015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17191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6AE5CE92-F3DD-5E76-3BFB-A2ABB2EB8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85" y="-60136"/>
            <a:ext cx="10784629" cy="606635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7155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B6B9409-B80A-2D5D-C60A-8C09A4BAF6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" b="13166"/>
          <a:stretch/>
        </p:blipFill>
        <p:spPr>
          <a:xfrm>
            <a:off x="477366" y="0"/>
            <a:ext cx="11099615" cy="542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92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01015ECC-D886-34F0-B36E-9E6C158F2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23" y="0"/>
            <a:ext cx="10587445" cy="595543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62998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44F312A0-6A40-C762-13A2-D2E15D59B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71" y="-23778"/>
            <a:ext cx="10666457" cy="59998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05684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79D23B32-491E-71C7-F867-1EE6D1A01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0"/>
            <a:ext cx="10607040" cy="59664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3330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2" name="Picture 11" descr="A person pointing at a graph&#10;&#10;Description automatically generated">
            <a:extLst>
              <a:ext uri="{FF2B5EF4-FFF2-40B4-BE49-F238E27FC236}">
                <a16:creationId xmlns:a16="http://schemas.microsoft.com/office/drawing/2014/main" id="{2BC70CAD-4525-E54F-0F04-C317E575D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26" y="0"/>
            <a:ext cx="10783147" cy="60655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10456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5F3F1199-F142-4C77-CB44-AA984EB1C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" y="0"/>
            <a:ext cx="10741152" cy="60418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1314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person pointing at a graph&#10;&#10;Description automatically generated">
            <a:extLst>
              <a:ext uri="{FF2B5EF4-FFF2-40B4-BE49-F238E27FC236}">
                <a16:creationId xmlns:a16="http://schemas.microsoft.com/office/drawing/2014/main" id="{9779A40B-7A8D-5383-4235-475537688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82" y="0"/>
            <a:ext cx="10236635" cy="575810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10857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pointing at a graph&#10;&#10;Description automatically generated">
            <a:extLst>
              <a:ext uri="{FF2B5EF4-FFF2-40B4-BE49-F238E27FC236}">
                <a16:creationId xmlns:a16="http://schemas.microsoft.com/office/drawing/2014/main" id="{6E26B604-82D2-D0A3-B882-53C1955C0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80" y="-57713"/>
            <a:ext cx="10792439" cy="60707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58007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3" name="Picture 32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A03CE284-0F86-E828-3D16-A0CEF4416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14" y="-69580"/>
            <a:ext cx="10848171" cy="610209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2864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standing next to a white board&#10;&#10;Description automatically generated">
            <a:extLst>
              <a:ext uri="{FF2B5EF4-FFF2-40B4-BE49-F238E27FC236}">
                <a16:creationId xmlns:a16="http://schemas.microsoft.com/office/drawing/2014/main" id="{E4AD9C3F-6810-D205-EDD2-360ECD174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4" y="-65794"/>
            <a:ext cx="10741152" cy="604189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5621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person standing in front of a white board&#10;&#10;Description automatically generated">
            <a:extLst>
              <a:ext uri="{FF2B5EF4-FFF2-40B4-BE49-F238E27FC236}">
                <a16:creationId xmlns:a16="http://schemas.microsoft.com/office/drawing/2014/main" id="{131D2BBE-CE8A-3F87-5DE9-AFE018686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89" y="0"/>
            <a:ext cx="10299822" cy="579364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789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5" name="Picture 4" descr="A diagram of machine learning&#10;&#10;Description automatically generated">
            <a:extLst>
              <a:ext uri="{FF2B5EF4-FFF2-40B4-BE49-F238E27FC236}">
                <a16:creationId xmlns:a16="http://schemas.microsoft.com/office/drawing/2014/main" id="{E636E079-EB5B-E745-8708-59D9FECEDF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66" t="16886" r="14366" b="-110"/>
          <a:stretch/>
        </p:blipFill>
        <p:spPr>
          <a:xfrm>
            <a:off x="-880324" y="540888"/>
            <a:ext cx="11176231" cy="523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5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standing next to a white board&#10;&#10;Description automatically generated">
            <a:extLst>
              <a:ext uri="{FF2B5EF4-FFF2-40B4-BE49-F238E27FC236}">
                <a16:creationId xmlns:a16="http://schemas.microsoft.com/office/drawing/2014/main" id="{37A5A134-F66F-5524-D6EF-2A7708F44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" y="0"/>
            <a:ext cx="10534203" cy="59254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21516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person standing next to a white board&#10;&#10;Description automatically generated">
            <a:extLst>
              <a:ext uri="{FF2B5EF4-FFF2-40B4-BE49-F238E27FC236}">
                <a16:creationId xmlns:a16="http://schemas.microsoft.com/office/drawing/2014/main" id="{87EDA48F-6FE5-F8F5-6AF7-FEF4484A4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24" y="-9239"/>
            <a:ext cx="10529552" cy="592287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71771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standing in front of a white board&#10;&#10;Description automatically generated">
            <a:extLst>
              <a:ext uri="{FF2B5EF4-FFF2-40B4-BE49-F238E27FC236}">
                <a16:creationId xmlns:a16="http://schemas.microsoft.com/office/drawing/2014/main" id="{DF9124C5-625D-1FF9-092D-1333997A4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31" y="-9050"/>
            <a:ext cx="10515659" cy="591505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3179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person standing next to a white board&#10;&#10;Description automatically generated">
            <a:extLst>
              <a:ext uri="{FF2B5EF4-FFF2-40B4-BE49-F238E27FC236}">
                <a16:creationId xmlns:a16="http://schemas.microsoft.com/office/drawing/2014/main" id="{0CCB2AE6-720F-CA84-3C20-2D6CB788A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0"/>
            <a:ext cx="10546079" cy="593216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7508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person standing in front of a white board&#10;&#10;Description automatically generated">
            <a:extLst>
              <a:ext uri="{FF2B5EF4-FFF2-40B4-BE49-F238E27FC236}">
                <a16:creationId xmlns:a16="http://schemas.microsoft.com/office/drawing/2014/main" id="{A6C77F51-4097-F411-8F24-7F8A32C44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" y="0"/>
            <a:ext cx="10534204" cy="59254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39446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person standing next to a book&#10;&#10;Description automatically generated">
            <a:extLst>
              <a:ext uri="{FF2B5EF4-FFF2-40B4-BE49-F238E27FC236}">
                <a16:creationId xmlns:a16="http://schemas.microsoft.com/office/drawing/2014/main" id="{04B5A008-FE8E-F0CB-C864-707DDC89D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10" y="-15369"/>
            <a:ext cx="10560683" cy="594038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4987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computer screen with a diagram and a book&#10;&#10;Description automatically generated">
            <a:extLst>
              <a:ext uri="{FF2B5EF4-FFF2-40B4-BE49-F238E27FC236}">
                <a16:creationId xmlns:a16="http://schemas.microsoft.com/office/drawing/2014/main" id="{288682FC-FC89-48BC-BB2E-8A4F89B95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10" y="-13633"/>
            <a:ext cx="10464937" cy="5886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1716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diagram of a telescope&#10;&#10;Description automatically generated">
            <a:extLst>
              <a:ext uri="{FF2B5EF4-FFF2-40B4-BE49-F238E27FC236}">
                <a16:creationId xmlns:a16="http://schemas.microsoft.com/office/drawing/2014/main" id="{7A3D4E10-8E23-B687-2685-0C5DF6110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82" y="-2693"/>
            <a:ext cx="10236635" cy="575810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7711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diagram of a support vector machine&#10;&#10;Description automatically generated">
            <a:extLst>
              <a:ext uri="{FF2B5EF4-FFF2-40B4-BE49-F238E27FC236}">
                <a16:creationId xmlns:a16="http://schemas.microsoft.com/office/drawing/2014/main" id="{1B52CD45-A52C-E85D-F3B4-91A23B81F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88" y="-11987"/>
            <a:ext cx="10314431" cy="58018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68165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EE2EA3-5353-5DD1-9A20-E7147022B151}"/>
              </a:ext>
            </a:extLst>
          </p:cNvPr>
          <p:cNvSpPr txBox="1"/>
          <p:nvPr/>
        </p:nvSpPr>
        <p:spPr>
          <a:xfrm>
            <a:off x="790436" y="1400938"/>
            <a:ext cx="106111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B0F0"/>
                </a:solidFill>
              </a:rPr>
              <a:t>Support Vectors </a:t>
            </a:r>
            <a:r>
              <a:rPr lang="en-US" sz="2400" dirty="0"/>
              <a:t>- The data points nearest to the hyperplane are known as support vectors. The separation line can be determined with the use of support vectors.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/>
            <a:r>
              <a:rPr lang="en-US" sz="2400" b="1" dirty="0">
                <a:solidFill>
                  <a:srgbClr val="00B0F0"/>
                </a:solidFill>
              </a:rPr>
              <a:t>Hyperplane </a:t>
            </a:r>
            <a:r>
              <a:rPr lang="en-US" sz="2400" dirty="0"/>
              <a:t>- The space or decision plane that divides a group of items into multiple classes is referred to as a hyperplane.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/>
            <a:r>
              <a:rPr lang="en-US" sz="2400" b="1" dirty="0">
                <a:solidFill>
                  <a:srgbClr val="00B0F0"/>
                </a:solidFill>
              </a:rPr>
              <a:t>Margin</a:t>
            </a:r>
            <a:r>
              <a:rPr lang="en-US" sz="2400" dirty="0"/>
              <a:t> - The distance between two lines on distinct classes nearest data points.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/>
            <a:r>
              <a:rPr lang="en-US" sz="2400" b="1" dirty="0">
                <a:solidFill>
                  <a:srgbClr val="00B0F0"/>
                </a:solidFill>
              </a:rPr>
              <a:t>Maximum margin </a:t>
            </a:r>
            <a:r>
              <a:rPr lang="en-US" sz="2400" dirty="0"/>
              <a:t>- An ideal hyperplane is one that has the largest margin.</a:t>
            </a:r>
          </a:p>
        </p:txBody>
      </p:sp>
    </p:spTree>
    <p:extLst>
      <p:ext uri="{BB962C8B-B14F-4D97-AF65-F5344CB8AC3E}">
        <p14:creationId xmlns:p14="http://schemas.microsoft.com/office/powerpoint/2010/main" val="3438294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C9FDA06-08A6-8C3C-5677-BCA2881D9D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8"/>
          <a:stretch/>
        </p:blipFill>
        <p:spPr>
          <a:xfrm>
            <a:off x="769779" y="0"/>
            <a:ext cx="10652441" cy="540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9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screenshot of a cartoon&#10;&#10;Description automatically generated">
            <a:extLst>
              <a:ext uri="{FF2B5EF4-FFF2-40B4-BE49-F238E27FC236}">
                <a16:creationId xmlns:a16="http://schemas.microsoft.com/office/drawing/2014/main" id="{F85A24DF-381D-78F0-C947-55C45B212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89" y="0"/>
            <a:ext cx="10804821" cy="607771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65963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B52B41A-C67F-2FC4-7D20-0C20FA79B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57" y="-35434"/>
            <a:ext cx="10589620" cy="595666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096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screenshot of a cartoon&#10;&#10;Description automatically generated">
            <a:extLst>
              <a:ext uri="{FF2B5EF4-FFF2-40B4-BE49-F238E27FC236}">
                <a16:creationId xmlns:a16="http://schemas.microsoft.com/office/drawing/2014/main" id="{F29C3382-500C-BF46-36DC-CE18EE172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10" y="0"/>
            <a:ext cx="10464937" cy="588652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4053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DF25997-6EE6-7C44-6991-17ECF31DF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23" y="0"/>
            <a:ext cx="10621701" cy="597470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48191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diagram of a graph&#10;&#10;Description automatically generated">
            <a:extLst>
              <a:ext uri="{FF2B5EF4-FFF2-40B4-BE49-F238E27FC236}">
                <a16:creationId xmlns:a16="http://schemas.microsoft.com/office/drawing/2014/main" id="{7A83E436-6586-ED24-DA78-B7B8CBC79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22" y="-871"/>
            <a:ext cx="10523051" cy="591921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7D74379-6DFD-CD1A-817D-C508A3083EE9}"/>
              </a:ext>
            </a:extLst>
          </p:cNvPr>
          <p:cNvSpPr/>
          <p:nvPr/>
        </p:nvSpPr>
        <p:spPr>
          <a:xfrm>
            <a:off x="9914875" y="525361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124369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74379-6DFD-CD1A-817D-C508A3083EE9}"/>
              </a:ext>
            </a:extLst>
          </p:cNvPr>
          <p:cNvSpPr/>
          <p:nvPr/>
        </p:nvSpPr>
        <p:spPr>
          <a:xfrm>
            <a:off x="9914875" y="525361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3C42C5A5-A217-85B0-4F54-8E327F76E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98" y="-4412"/>
            <a:ext cx="10448544" cy="587730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FA23417-E6CC-8216-BBCA-D510D8E60B51}"/>
              </a:ext>
            </a:extLst>
          </p:cNvPr>
          <p:cNvSpPr/>
          <p:nvPr/>
        </p:nvSpPr>
        <p:spPr>
          <a:xfrm>
            <a:off x="9630760" y="5223417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5489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74379-6DFD-CD1A-817D-C508A3083EE9}"/>
              </a:ext>
            </a:extLst>
          </p:cNvPr>
          <p:cNvSpPr/>
          <p:nvPr/>
        </p:nvSpPr>
        <p:spPr>
          <a:xfrm>
            <a:off x="9914875" y="525361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A23417-E6CC-8216-BBCA-D510D8E60B51}"/>
              </a:ext>
            </a:extLst>
          </p:cNvPr>
          <p:cNvSpPr/>
          <p:nvPr/>
        </p:nvSpPr>
        <p:spPr>
          <a:xfrm>
            <a:off x="9630760" y="5223417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7" name="Picture 2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F5241E29-538E-6A1C-3815-42774BE08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65" y="0"/>
            <a:ext cx="10546270" cy="593227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AA6698D-C658-C192-A828-4F209C38DD81}"/>
              </a:ext>
            </a:extLst>
          </p:cNvPr>
          <p:cNvSpPr/>
          <p:nvPr/>
        </p:nvSpPr>
        <p:spPr>
          <a:xfrm>
            <a:off x="9832295" y="532720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6919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74379-6DFD-CD1A-817D-C508A3083EE9}"/>
              </a:ext>
            </a:extLst>
          </p:cNvPr>
          <p:cNvSpPr/>
          <p:nvPr/>
        </p:nvSpPr>
        <p:spPr>
          <a:xfrm>
            <a:off x="9914875" y="525361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A23417-E6CC-8216-BBCA-D510D8E60B51}"/>
              </a:ext>
            </a:extLst>
          </p:cNvPr>
          <p:cNvSpPr/>
          <p:nvPr/>
        </p:nvSpPr>
        <p:spPr>
          <a:xfrm>
            <a:off x="9630760" y="5223417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AA6698D-C658-C192-A828-4F209C38DD81}"/>
              </a:ext>
            </a:extLst>
          </p:cNvPr>
          <p:cNvSpPr/>
          <p:nvPr/>
        </p:nvSpPr>
        <p:spPr>
          <a:xfrm>
            <a:off x="9832295" y="532720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8" name="Picture 47" descr="A screen shot of a graph&#10;&#10;Description automatically generated">
            <a:extLst>
              <a:ext uri="{FF2B5EF4-FFF2-40B4-BE49-F238E27FC236}">
                <a16:creationId xmlns:a16="http://schemas.microsoft.com/office/drawing/2014/main" id="{58F75250-9925-1CB2-A712-C083A5ABE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8" y="-11856"/>
            <a:ext cx="10534204" cy="59254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6F50BD49-682F-FBE8-F209-BA9AF5BF6B73}"/>
              </a:ext>
            </a:extLst>
          </p:cNvPr>
          <p:cNvSpPr/>
          <p:nvPr/>
        </p:nvSpPr>
        <p:spPr>
          <a:xfrm>
            <a:off x="9825653" y="533402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857796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1BE8C-FDA8-7F89-1DDB-DB928DD71898}"/>
              </a:ext>
            </a:extLst>
          </p:cNvPr>
          <p:cNvSpPr/>
          <p:nvPr/>
        </p:nvSpPr>
        <p:spPr>
          <a:xfrm>
            <a:off x="10658104" y="5542806"/>
            <a:ext cx="189127" cy="296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284C5-FE4D-BDF8-388E-E7388D9F840C}"/>
              </a:ext>
            </a:extLst>
          </p:cNvPr>
          <p:cNvSpPr/>
          <p:nvPr/>
        </p:nvSpPr>
        <p:spPr>
          <a:xfrm>
            <a:off x="9814956" y="5290457"/>
            <a:ext cx="1235034" cy="385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FC328-4DE2-118F-C5D9-FC55FEB73470}"/>
              </a:ext>
            </a:extLst>
          </p:cNvPr>
          <p:cNvSpPr/>
          <p:nvPr/>
        </p:nvSpPr>
        <p:spPr>
          <a:xfrm>
            <a:off x="9588843" y="5188422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41B51-67D5-3049-AE68-171880B1BFC6}"/>
              </a:ext>
            </a:extLst>
          </p:cNvPr>
          <p:cNvSpPr/>
          <p:nvPr/>
        </p:nvSpPr>
        <p:spPr>
          <a:xfrm>
            <a:off x="9927530" y="5432414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817134-6212-B5D2-9F45-4FBAC8D65DCB}"/>
              </a:ext>
            </a:extLst>
          </p:cNvPr>
          <p:cNvSpPr/>
          <p:nvPr/>
        </p:nvSpPr>
        <p:spPr>
          <a:xfrm>
            <a:off x="9655327" y="5263191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4A9E1F-E9DF-90C5-789C-8254AA0541B3}"/>
              </a:ext>
            </a:extLst>
          </p:cNvPr>
          <p:cNvSpPr/>
          <p:nvPr/>
        </p:nvSpPr>
        <p:spPr>
          <a:xfrm>
            <a:off x="9814956" y="5402473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0B5137-10FE-384B-AF70-A21628116F8E}"/>
              </a:ext>
            </a:extLst>
          </p:cNvPr>
          <p:cNvSpPr/>
          <p:nvPr/>
        </p:nvSpPr>
        <p:spPr>
          <a:xfrm>
            <a:off x="9833143" y="5446047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CD5A9-6BA2-21C1-C19B-05DC3E52A953}"/>
              </a:ext>
            </a:extLst>
          </p:cNvPr>
          <p:cNvSpPr/>
          <p:nvPr/>
        </p:nvSpPr>
        <p:spPr>
          <a:xfrm>
            <a:off x="9636036" y="5270008"/>
            <a:ext cx="1461147" cy="440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92680-2A8B-3B82-CBEA-365802207973}"/>
              </a:ext>
            </a:extLst>
          </p:cNvPr>
          <p:cNvSpPr/>
          <p:nvPr/>
        </p:nvSpPr>
        <p:spPr>
          <a:xfrm>
            <a:off x="9927530" y="554280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2F13AD-4367-6A42-8F1D-5072B68DC259}"/>
              </a:ext>
            </a:extLst>
          </p:cNvPr>
          <p:cNvSpPr/>
          <p:nvPr/>
        </p:nvSpPr>
        <p:spPr>
          <a:xfrm>
            <a:off x="9683229" y="542998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865A50-DB49-1107-6239-B59CF8D16EC3}"/>
              </a:ext>
            </a:extLst>
          </p:cNvPr>
          <p:cNvSpPr/>
          <p:nvPr/>
        </p:nvSpPr>
        <p:spPr>
          <a:xfrm>
            <a:off x="9776444" y="537542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466C1-A8E9-66E8-7B02-757DECEC9AEC}"/>
              </a:ext>
            </a:extLst>
          </p:cNvPr>
          <p:cNvSpPr/>
          <p:nvPr/>
        </p:nvSpPr>
        <p:spPr>
          <a:xfrm>
            <a:off x="9744058" y="543106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E1ACC7-9FBB-381F-3AE4-86657F2EAB23}"/>
              </a:ext>
            </a:extLst>
          </p:cNvPr>
          <p:cNvSpPr/>
          <p:nvPr/>
        </p:nvSpPr>
        <p:spPr>
          <a:xfrm>
            <a:off x="9897561" y="5523325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FA176E-E924-A01B-DDFC-93CB9845502F}"/>
              </a:ext>
            </a:extLst>
          </p:cNvPr>
          <p:cNvSpPr/>
          <p:nvPr/>
        </p:nvSpPr>
        <p:spPr>
          <a:xfrm>
            <a:off x="9897126" y="553095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9C60FE-2567-D76D-B719-1AEC3F7D9DFA}"/>
              </a:ext>
            </a:extLst>
          </p:cNvPr>
          <p:cNvSpPr/>
          <p:nvPr/>
        </p:nvSpPr>
        <p:spPr>
          <a:xfrm>
            <a:off x="9965630" y="542474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D4601-3991-C9FC-E75A-FCD833AE7A56}"/>
              </a:ext>
            </a:extLst>
          </p:cNvPr>
          <p:cNvSpPr/>
          <p:nvPr/>
        </p:nvSpPr>
        <p:spPr>
          <a:xfrm>
            <a:off x="9812865" y="5394381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22F3EA-4F6A-99B6-59E2-66B3FFE53039}"/>
              </a:ext>
            </a:extLst>
          </p:cNvPr>
          <p:cNvSpPr/>
          <p:nvPr/>
        </p:nvSpPr>
        <p:spPr>
          <a:xfrm>
            <a:off x="9919456" y="5388840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09D11-1A56-60CD-1152-EA109295F541}"/>
              </a:ext>
            </a:extLst>
          </p:cNvPr>
          <p:cNvSpPr/>
          <p:nvPr/>
        </p:nvSpPr>
        <p:spPr>
          <a:xfrm>
            <a:off x="9901163" y="5419299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E8D58-C5E2-138A-18BB-574B163EAE07}"/>
              </a:ext>
            </a:extLst>
          </p:cNvPr>
          <p:cNvSpPr/>
          <p:nvPr/>
        </p:nvSpPr>
        <p:spPr>
          <a:xfrm>
            <a:off x="9882441" y="5499177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6AC8E-9CBB-C8C2-958A-AD6DEED6A259}"/>
              </a:ext>
            </a:extLst>
          </p:cNvPr>
          <p:cNvSpPr/>
          <p:nvPr/>
        </p:nvSpPr>
        <p:spPr>
          <a:xfrm>
            <a:off x="9887731" y="5455324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441ED-29C9-EAED-6A06-9ABCD22E635B}"/>
              </a:ext>
            </a:extLst>
          </p:cNvPr>
          <p:cNvSpPr/>
          <p:nvPr/>
        </p:nvSpPr>
        <p:spPr>
          <a:xfrm>
            <a:off x="9597936" y="5230233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683E8-4559-180D-C45B-FABBFB6D695B}"/>
              </a:ext>
            </a:extLst>
          </p:cNvPr>
          <p:cNvSpPr/>
          <p:nvPr/>
        </p:nvSpPr>
        <p:spPr>
          <a:xfrm>
            <a:off x="9961497" y="5407196"/>
            <a:ext cx="1366760" cy="382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3DEC33-4B83-4116-5B1B-9CE25017C4AC}"/>
              </a:ext>
            </a:extLst>
          </p:cNvPr>
          <p:cNvSpPr/>
          <p:nvPr/>
        </p:nvSpPr>
        <p:spPr>
          <a:xfrm>
            <a:off x="9942515" y="5363855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30549B-9B7F-94C6-CC04-B742A2324042}"/>
              </a:ext>
            </a:extLst>
          </p:cNvPr>
          <p:cNvSpPr/>
          <p:nvPr/>
        </p:nvSpPr>
        <p:spPr>
          <a:xfrm>
            <a:off x="9915234" y="5322173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F2C014-76D5-475D-CBDE-9392E03E9F6C}"/>
              </a:ext>
            </a:extLst>
          </p:cNvPr>
          <p:cNvSpPr/>
          <p:nvPr/>
        </p:nvSpPr>
        <p:spPr>
          <a:xfrm>
            <a:off x="9697914" y="507257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389E4A-F39F-2D62-FEAB-598C19985A9F}"/>
              </a:ext>
            </a:extLst>
          </p:cNvPr>
          <p:cNvSpPr/>
          <p:nvPr/>
        </p:nvSpPr>
        <p:spPr>
          <a:xfrm>
            <a:off x="9875785" y="5322539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3A846D-348A-F36D-C288-2125722C367A}"/>
              </a:ext>
            </a:extLst>
          </p:cNvPr>
          <p:cNvSpPr/>
          <p:nvPr/>
        </p:nvSpPr>
        <p:spPr>
          <a:xfrm>
            <a:off x="9881188" y="5353331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16ECA2-42AD-D137-7DC3-0DD3628181EE}"/>
              </a:ext>
            </a:extLst>
          </p:cNvPr>
          <p:cNvSpPr/>
          <p:nvPr/>
        </p:nvSpPr>
        <p:spPr>
          <a:xfrm>
            <a:off x="9802739" y="5347256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3A054A-B57A-B8F0-2BBC-9B1BA410F6E7}"/>
              </a:ext>
            </a:extLst>
          </p:cNvPr>
          <p:cNvSpPr/>
          <p:nvPr/>
        </p:nvSpPr>
        <p:spPr>
          <a:xfrm>
            <a:off x="9870382" y="5366037"/>
            <a:ext cx="1366760" cy="48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A4DBBE-A58A-5F49-9EA1-AEF241030CB5}"/>
              </a:ext>
            </a:extLst>
          </p:cNvPr>
          <p:cNvSpPr/>
          <p:nvPr/>
        </p:nvSpPr>
        <p:spPr>
          <a:xfrm>
            <a:off x="9881188" y="53585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40E378-5F92-A432-EF33-80FACBB51A01}"/>
              </a:ext>
            </a:extLst>
          </p:cNvPr>
          <p:cNvSpPr/>
          <p:nvPr/>
        </p:nvSpPr>
        <p:spPr>
          <a:xfrm>
            <a:off x="9802059" y="526835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E73BD38-2DBA-268F-EF31-7573576BF5AA}"/>
              </a:ext>
            </a:extLst>
          </p:cNvPr>
          <p:cNvSpPr/>
          <p:nvPr/>
        </p:nvSpPr>
        <p:spPr>
          <a:xfrm>
            <a:off x="9808953" y="533637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BE449B-5AE8-56FC-B621-4007B7614BDE}"/>
              </a:ext>
            </a:extLst>
          </p:cNvPr>
          <p:cNvSpPr/>
          <p:nvPr/>
        </p:nvSpPr>
        <p:spPr>
          <a:xfrm>
            <a:off x="9696377" y="5207733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F360A4-8392-5CAE-01D5-7C64B8DDD73C}"/>
              </a:ext>
            </a:extLst>
          </p:cNvPr>
          <p:cNvSpPr/>
          <p:nvPr/>
        </p:nvSpPr>
        <p:spPr>
          <a:xfrm>
            <a:off x="9519115" y="5165214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9341A4D-F5E1-552B-D3A4-1B0F0667F289}"/>
              </a:ext>
            </a:extLst>
          </p:cNvPr>
          <p:cNvSpPr/>
          <p:nvPr/>
        </p:nvSpPr>
        <p:spPr>
          <a:xfrm>
            <a:off x="9965630" y="543746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80ED0F-EFFE-F312-0B29-0A217900828C}"/>
              </a:ext>
            </a:extLst>
          </p:cNvPr>
          <p:cNvSpPr/>
          <p:nvPr/>
        </p:nvSpPr>
        <p:spPr>
          <a:xfrm>
            <a:off x="9835832" y="5310410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03BC4B-E076-197C-7474-236A0EB95F9B}"/>
              </a:ext>
            </a:extLst>
          </p:cNvPr>
          <p:cNvSpPr/>
          <p:nvPr/>
        </p:nvSpPr>
        <p:spPr>
          <a:xfrm>
            <a:off x="9743231" y="52433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8B4F73-7AC7-7278-527C-8D64149F2FFE}"/>
              </a:ext>
            </a:extLst>
          </p:cNvPr>
          <p:cNvSpPr/>
          <p:nvPr/>
        </p:nvSpPr>
        <p:spPr>
          <a:xfrm>
            <a:off x="9895631" y="539573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74379-6DFD-CD1A-817D-C508A3083EE9}"/>
              </a:ext>
            </a:extLst>
          </p:cNvPr>
          <p:cNvSpPr/>
          <p:nvPr/>
        </p:nvSpPr>
        <p:spPr>
          <a:xfrm>
            <a:off x="9914875" y="5253618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A23417-E6CC-8216-BBCA-D510D8E60B51}"/>
              </a:ext>
            </a:extLst>
          </p:cNvPr>
          <p:cNvSpPr/>
          <p:nvPr/>
        </p:nvSpPr>
        <p:spPr>
          <a:xfrm>
            <a:off x="9630760" y="5223417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AA6698D-C658-C192-A828-4F209C38DD81}"/>
              </a:ext>
            </a:extLst>
          </p:cNvPr>
          <p:cNvSpPr/>
          <p:nvPr/>
        </p:nvSpPr>
        <p:spPr>
          <a:xfrm>
            <a:off x="9832295" y="5327205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50BD49-682F-FBE8-F209-BA9AF5BF6B73}"/>
              </a:ext>
            </a:extLst>
          </p:cNvPr>
          <p:cNvSpPr/>
          <p:nvPr/>
        </p:nvSpPr>
        <p:spPr>
          <a:xfrm>
            <a:off x="9825653" y="5334022"/>
            <a:ext cx="1366760" cy="41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C9D4099-1483-3924-0BDA-F342A0547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84" y="8788"/>
            <a:ext cx="10372347" cy="58344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3438EC7-7D23-25EE-8976-141964C407E9}"/>
              </a:ext>
            </a:extLst>
          </p:cNvPr>
          <p:cNvSpPr/>
          <p:nvPr/>
        </p:nvSpPr>
        <p:spPr>
          <a:xfrm>
            <a:off x="9721611" y="5169267"/>
            <a:ext cx="1366760" cy="609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0452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 descr="A cartoon character standing on a sidewalk&#10;&#10;Description automatically generated">
            <a:extLst>
              <a:ext uri="{FF2B5EF4-FFF2-40B4-BE49-F238E27FC236}">
                <a16:creationId xmlns:a16="http://schemas.microsoft.com/office/drawing/2014/main" id="{3F36AB34-3181-A144-6CB4-48C3F4FB15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1"/>
          <a:stretch/>
        </p:blipFill>
        <p:spPr>
          <a:xfrm>
            <a:off x="551935" y="0"/>
            <a:ext cx="11088129" cy="562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5" name="Picture 4" descr="A cartoon character standing on a sidewalk&#10;&#10;Description automatically generated">
            <a:extLst>
              <a:ext uri="{FF2B5EF4-FFF2-40B4-BE49-F238E27FC236}">
                <a16:creationId xmlns:a16="http://schemas.microsoft.com/office/drawing/2014/main" id="{6862DFF2-0042-C5D4-F175-16794B040E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24"/>
          <a:stretch/>
        </p:blipFill>
        <p:spPr>
          <a:xfrm>
            <a:off x="583204" y="0"/>
            <a:ext cx="11182908" cy="563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8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83CE3750-F4D0-D474-2A7E-147FE3E7B9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6"/>
          <a:stretch/>
        </p:blipFill>
        <p:spPr>
          <a:xfrm>
            <a:off x="263278" y="0"/>
            <a:ext cx="11665443" cy="59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2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F3019B85-E1B9-F5EF-913E-C79E0C319D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46"/>
          <a:stretch/>
        </p:blipFill>
        <p:spPr>
          <a:xfrm>
            <a:off x="411756" y="0"/>
            <a:ext cx="11368487" cy="577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98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1961</TotalTime>
  <Words>246</Words>
  <Application>Microsoft Macintosh PowerPoint</Application>
  <PresentationFormat>Widescreen</PresentationFormat>
  <Paragraphs>140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Calibri Light (Headings)</vt:lpstr>
      <vt:lpstr>Wingdings</vt:lpstr>
      <vt:lpstr>Office Theme</vt:lpstr>
      <vt:lpstr>Support Vector Machine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402</cp:revision>
  <dcterms:created xsi:type="dcterms:W3CDTF">2022-05-11T03:47:05Z</dcterms:created>
  <dcterms:modified xsi:type="dcterms:W3CDTF">2024-07-11T14:06:04Z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  <property fmtid="{D5CDD505-2E9C-101B-9397-08002B2CF9AE}" pid="3" name="MSIP_Label_8a813f4b-519a-4481-a498-85770f517757_Enabled">
    <vt:lpwstr>true</vt:lpwstr>
  </property>
  <property fmtid="{D5CDD505-2E9C-101B-9397-08002B2CF9AE}" pid="4" name="MSIP_Label_8a813f4b-519a-4481-a498-85770f517757_SetDate">
    <vt:lpwstr>2024-07-11T14:06:04Z</vt:lpwstr>
  </property>
  <property fmtid="{D5CDD505-2E9C-101B-9397-08002B2CF9AE}" pid="5" name="MSIP_Label_8a813f4b-519a-4481-a498-85770f517757_Method">
    <vt:lpwstr>Standard</vt:lpwstr>
  </property>
  <property fmtid="{D5CDD505-2E9C-101B-9397-08002B2CF9AE}" pid="6" name="MSIP_Label_8a813f4b-519a-4481-a498-85770f517757_Name">
    <vt:lpwstr>Anyone (unrestricted)</vt:lpwstr>
  </property>
  <property fmtid="{D5CDD505-2E9C-101B-9397-08002B2CF9AE}" pid="7" name="MSIP_Label_8a813f4b-519a-4481-a498-85770f517757_SiteId">
    <vt:lpwstr>1d981f77-3ca3-46ae-b0d4-e8044e6c7f84</vt:lpwstr>
  </property>
  <property fmtid="{D5CDD505-2E9C-101B-9397-08002B2CF9AE}" pid="8" name="MSIP_Label_8a813f4b-519a-4481-a498-85770f517757_ActionId">
    <vt:lpwstr>26361c29-f517-4d9c-a8a5-7b5d951e40dd</vt:lpwstr>
  </property>
  <property fmtid="{D5CDD505-2E9C-101B-9397-08002B2CF9AE}" pid="9" name="MSIP_Label_8a813f4b-519a-4481-a498-85770f517757_ContentBits">
    <vt:lpwstr>0</vt:lpwstr>
  </property>
</Properties>
</file>